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8523" y="1067215"/>
            <a:ext cx="10318418" cy="4394988"/>
          </a:xfrm>
        </p:spPr>
        <p:txBody>
          <a:bodyPr/>
          <a:lstStyle/>
          <a:p>
            <a:r>
              <a:rPr lang="sl-SI" sz="7200" dirty="0" smtClean="0"/>
              <a:t>Poskus z jajcem</a:t>
            </a:r>
            <a:endParaRPr lang="sl-SI" sz="7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489373" y="6151419"/>
            <a:ext cx="3121863" cy="528494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Enej </a:t>
            </a:r>
            <a:r>
              <a:rPr lang="sl-SI" dirty="0" err="1" smtClean="0"/>
              <a:t>kavčič</a:t>
            </a:r>
            <a:r>
              <a:rPr lang="sl-SI" dirty="0" smtClean="0"/>
              <a:t> 8.a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083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9993" y="1349379"/>
            <a:ext cx="5761181" cy="432088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421582" y="3065317"/>
            <a:ext cx="418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Lep pozdrav in ostanite zdravi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13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pripomočki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</a:t>
            </a:r>
            <a:r>
              <a:rPr lang="sl-SI" dirty="0" smtClean="0"/>
              <a:t>is-</a:t>
            </a:r>
            <a:r>
              <a:rPr lang="sl-SI" dirty="0" err="1" smtClean="0"/>
              <a:t>etanojska</a:t>
            </a:r>
            <a:r>
              <a:rPr lang="sl-SI" dirty="0" smtClean="0"/>
              <a:t> kislina</a:t>
            </a:r>
          </a:p>
          <a:p>
            <a:r>
              <a:rPr lang="sl-SI" dirty="0"/>
              <a:t>p</a:t>
            </a:r>
            <a:r>
              <a:rPr lang="sl-SI" dirty="0" smtClean="0"/>
              <a:t>lastični kozarec</a:t>
            </a:r>
          </a:p>
          <a:p>
            <a:r>
              <a:rPr lang="sl-SI" dirty="0"/>
              <a:t>s</a:t>
            </a:r>
            <a:r>
              <a:rPr lang="sl-SI" dirty="0" smtClean="0"/>
              <a:t>urovo jajce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8972" y="1182713"/>
            <a:ext cx="6068291" cy="4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j</a:t>
            </a:r>
            <a:r>
              <a:rPr lang="sl-SI" dirty="0" smtClean="0"/>
              <a:t>ajce previdno postavimo v kozarec</a:t>
            </a:r>
          </a:p>
          <a:p>
            <a:r>
              <a:rPr lang="sl-SI" dirty="0"/>
              <a:t>d</a:t>
            </a:r>
            <a:r>
              <a:rPr lang="sl-SI" dirty="0" smtClean="0"/>
              <a:t>olijemo kis, da je jajce pokrito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3399" y="1049771"/>
            <a:ext cx="6246091" cy="46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4250" y="2115761"/>
            <a:ext cx="10178322" cy="3593591"/>
          </a:xfrm>
        </p:spPr>
        <p:txBody>
          <a:bodyPr/>
          <a:lstStyle/>
          <a:p>
            <a:r>
              <a:rPr lang="sl-SI" dirty="0"/>
              <a:t>v</a:t>
            </a:r>
            <a:r>
              <a:rPr lang="sl-SI" dirty="0" smtClean="0"/>
              <a:t> kratkem času se na površini jajca začnejo nabirati </a:t>
            </a:r>
          </a:p>
          <a:p>
            <a:pPr marL="0" indent="0">
              <a:buNone/>
            </a:pPr>
            <a:r>
              <a:rPr lang="sl-SI" dirty="0" smtClean="0"/>
              <a:t>   mehurčki</a:t>
            </a:r>
          </a:p>
          <a:p>
            <a:r>
              <a:rPr lang="sl-SI" dirty="0"/>
              <a:t>t</a:t>
            </a:r>
            <a:r>
              <a:rPr lang="sl-SI" dirty="0" smtClean="0"/>
              <a:t>o so mehurčki CO2, zaradi kemijske reakcije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195" b="-1"/>
          <a:stretch/>
        </p:blipFill>
        <p:spPr>
          <a:xfrm>
            <a:off x="6847608" y="389200"/>
            <a:ext cx="4738256" cy="62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</a:t>
            </a:r>
            <a:r>
              <a:rPr lang="sl-SI" dirty="0" smtClean="0"/>
              <a:t>o enem dnevu namakanja odstranimo jajce iz kisa</a:t>
            </a:r>
          </a:p>
          <a:p>
            <a:r>
              <a:rPr lang="sl-SI" dirty="0"/>
              <a:t>n</a:t>
            </a:r>
            <a:r>
              <a:rPr lang="sl-SI" dirty="0" smtClean="0"/>
              <a:t>ežno ga zdrgnemo s prsti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128" y="1286398"/>
            <a:ext cx="5885408" cy="441405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867498" y="5510260"/>
            <a:ext cx="314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</a:t>
            </a:r>
            <a:r>
              <a:rPr lang="sl-SI" dirty="0" smtClean="0"/>
              <a:t>časih se poskus tudi ponesreči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09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</a:rPr>
              <a:t>k</a:t>
            </a:r>
            <a:r>
              <a:rPr lang="sl-SI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 uspešno zdrgnemo jajček s prsti </a:t>
            </a:r>
          </a:p>
          <a:p>
            <a:pPr lvl="0">
              <a:buClr>
                <a:srgbClr val="2A1A00"/>
              </a:buClr>
            </a:pP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</a:rPr>
              <a:t>g</a:t>
            </a:r>
            <a:r>
              <a:rPr lang="sl-SI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 ponovno  </a:t>
            </a:r>
            <a:r>
              <a:rPr lang="sl-SI" dirty="0">
                <a:solidFill>
                  <a:prstClr val="black">
                    <a:lumMod val="65000"/>
                    <a:lumOff val="35000"/>
                  </a:prstClr>
                </a:solidFill>
              </a:rPr>
              <a:t>postavimo v kozarček s svežim kisom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1" t="3327" r="21869" b="20351"/>
          <a:stretch/>
        </p:blipFill>
        <p:spPr>
          <a:xfrm>
            <a:off x="6811241" y="623454"/>
            <a:ext cx="4753841" cy="57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7769" y="987137"/>
            <a:ext cx="10178322" cy="3593591"/>
          </a:xfrm>
        </p:spPr>
        <p:txBody>
          <a:bodyPr/>
          <a:lstStyle/>
          <a:p>
            <a:r>
              <a:rPr lang="sl-SI" dirty="0" smtClean="0"/>
              <a:t>po treh dneh je jajce brez lupine </a:t>
            </a:r>
          </a:p>
          <a:p>
            <a:r>
              <a:rPr lang="sl-SI" dirty="0" smtClean="0"/>
              <a:t>jajce je večje kot na začetku poskusa,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saj nekaj kisa pronica skozi pol-propustno membrano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8143" y="1571416"/>
            <a:ext cx="5339265" cy="40044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7" r="22003"/>
          <a:stretch/>
        </p:blipFill>
        <p:spPr>
          <a:xfrm rot="5400000">
            <a:off x="2327974" y="2003782"/>
            <a:ext cx="33354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8160" y="1714501"/>
            <a:ext cx="10178322" cy="3593591"/>
          </a:xfrm>
        </p:spPr>
        <p:txBody>
          <a:bodyPr/>
          <a:lstStyle/>
          <a:p>
            <a:r>
              <a:rPr lang="sl-SI" dirty="0"/>
              <a:t>č</a:t>
            </a:r>
            <a:r>
              <a:rPr lang="sl-SI" dirty="0" smtClean="0"/>
              <a:t>e se vse posreči, dobimo še skokico</a:t>
            </a:r>
            <a:endParaRPr lang="sl-SI" dirty="0"/>
          </a:p>
        </p:txBody>
      </p:sp>
      <p:pic>
        <p:nvPicPr>
          <p:cNvPr id="4" name="video-1586022054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3655" y="199090"/>
            <a:ext cx="4033117" cy="645535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151389" y="3426767"/>
            <a:ext cx="281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</a:t>
            </a:r>
            <a:r>
              <a:rPr lang="sl-SI" dirty="0" smtClean="0"/>
              <a:t>ideoposnetek</a:t>
            </a:r>
          </a:p>
          <a:p>
            <a:r>
              <a:rPr lang="sl-SI" dirty="0"/>
              <a:t>p</a:t>
            </a:r>
            <a:r>
              <a:rPr lang="sl-SI" dirty="0" smtClean="0"/>
              <a:t>ostavi se na sliko</a:t>
            </a:r>
            <a:endParaRPr lang="sl-SI" dirty="0"/>
          </a:p>
        </p:txBody>
      </p:sp>
      <p:sp>
        <p:nvSpPr>
          <p:cNvPr id="9" name="Desna puščica 8"/>
          <p:cNvSpPr/>
          <p:nvPr/>
        </p:nvSpPr>
        <p:spPr>
          <a:xfrm>
            <a:off x="4156364" y="3353893"/>
            <a:ext cx="2090957" cy="792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799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288473" y="2371498"/>
            <a:ext cx="412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</a:t>
            </a:r>
            <a:r>
              <a:rPr lang="sl-SI" dirty="0" smtClean="0"/>
              <a:t>alcijev karbonat (jajčna lupina)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413664" y="2372911"/>
            <a:ext cx="496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etanojska</a:t>
            </a:r>
            <a:r>
              <a:rPr lang="sl-SI" dirty="0" smtClean="0"/>
              <a:t> kislina (ocetna </a:t>
            </a:r>
            <a:r>
              <a:rPr lang="sl-SI" dirty="0" err="1" smtClean="0"/>
              <a:t>kisina</a:t>
            </a:r>
            <a:r>
              <a:rPr lang="sl-SI" dirty="0" smtClean="0"/>
              <a:t>, kis)</a:t>
            </a:r>
            <a:endParaRPr lang="sl-SI" dirty="0"/>
          </a:p>
        </p:txBody>
      </p:sp>
      <p:sp>
        <p:nvSpPr>
          <p:cNvPr id="9" name="Desna puščica 8"/>
          <p:cNvSpPr/>
          <p:nvPr/>
        </p:nvSpPr>
        <p:spPr>
          <a:xfrm rot="5400000">
            <a:off x="5894281" y="4240939"/>
            <a:ext cx="2286831" cy="455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5083292" y="5780826"/>
            <a:ext cx="529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  <a:r>
              <a:rPr lang="sl-SI" dirty="0" smtClean="0"/>
              <a:t>gljikov dioksid(mehurčki) + kalcijev acetat + voda 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4724805" y="2374324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+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1714500" y="509155"/>
            <a:ext cx="6317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>
                <a:latin typeface="+mj-lt"/>
              </a:rPr>
              <a:t>Reakcija pri poskusu</a:t>
            </a:r>
            <a:endParaRPr lang="sl-SI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6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73</TotalTime>
  <Words>143</Words>
  <Application>Microsoft Office PowerPoint</Application>
  <PresentationFormat>Širokozaslonsko</PresentationFormat>
  <Paragraphs>28</Paragraphs>
  <Slides>10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Impact</vt:lpstr>
      <vt:lpstr>Badge</vt:lpstr>
      <vt:lpstr>Poskus z jajcem</vt:lpstr>
      <vt:lpstr>pripomočki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Poskus z jajcem</dc:title>
  <dc:creator>SIMONA</dc:creator>
  <cp:lastModifiedBy>SIMONA</cp:lastModifiedBy>
  <cp:revision>13</cp:revision>
  <dcterms:created xsi:type="dcterms:W3CDTF">2020-04-04T16:51:52Z</dcterms:created>
  <dcterms:modified xsi:type="dcterms:W3CDTF">2020-04-05T10:48:45Z</dcterms:modified>
</cp:coreProperties>
</file>