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10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0029-DCF1-4B8A-85FE-1E5CC9FAAEC1}" type="datetimeFigureOut">
              <a:rPr lang="sl-SI" smtClean="0"/>
              <a:t>24.4.2020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CC46-CF14-409E-B280-B9E07DC34B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5200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0029-DCF1-4B8A-85FE-1E5CC9FAAEC1}" type="datetimeFigureOut">
              <a:rPr lang="sl-SI" smtClean="0"/>
              <a:t>24.4.2020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CC46-CF14-409E-B280-B9E07DC34B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84293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0029-DCF1-4B8A-85FE-1E5CC9FAAEC1}" type="datetimeFigureOut">
              <a:rPr lang="sl-SI" smtClean="0"/>
              <a:t>24.4.2020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CC46-CF14-409E-B280-B9E07DC34B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0239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0029-DCF1-4B8A-85FE-1E5CC9FAAEC1}" type="datetimeFigureOut">
              <a:rPr lang="sl-SI" smtClean="0"/>
              <a:t>24.4.2020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CC46-CF14-409E-B280-B9E07DC34B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61057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0029-DCF1-4B8A-85FE-1E5CC9FAAEC1}" type="datetimeFigureOut">
              <a:rPr lang="sl-SI" smtClean="0"/>
              <a:t>24.4.2020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CC46-CF14-409E-B280-B9E07DC34B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57527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0029-DCF1-4B8A-85FE-1E5CC9FAAEC1}" type="datetimeFigureOut">
              <a:rPr lang="sl-SI" smtClean="0"/>
              <a:t>24.4.2020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CC46-CF14-409E-B280-B9E07DC34B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33927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0029-DCF1-4B8A-85FE-1E5CC9FAAEC1}" type="datetimeFigureOut">
              <a:rPr lang="sl-SI" smtClean="0"/>
              <a:t>24.4.2020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CC46-CF14-409E-B280-B9E07DC34B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52749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0029-DCF1-4B8A-85FE-1E5CC9FAAEC1}" type="datetimeFigureOut">
              <a:rPr lang="sl-SI" smtClean="0"/>
              <a:t>24.4.2020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CC46-CF14-409E-B280-B9E07DC34B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62350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0029-DCF1-4B8A-85FE-1E5CC9FAAEC1}" type="datetimeFigureOut">
              <a:rPr lang="sl-SI" smtClean="0"/>
              <a:t>24.4.2020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CC46-CF14-409E-B280-B9E07DC34B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13529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0029-DCF1-4B8A-85FE-1E5CC9FAAEC1}" type="datetimeFigureOut">
              <a:rPr lang="sl-SI" smtClean="0"/>
              <a:t>24.4.2020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CC46-CF14-409E-B280-B9E07DC34B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27535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0029-DCF1-4B8A-85FE-1E5CC9FAAEC1}" type="datetimeFigureOut">
              <a:rPr lang="sl-SI" smtClean="0"/>
              <a:t>24.4.2020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CC46-CF14-409E-B280-B9E07DC34B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70184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D0029-DCF1-4B8A-85FE-1E5CC9FAAEC1}" type="datetimeFigureOut">
              <a:rPr lang="sl-SI" smtClean="0"/>
              <a:t>24.4.2020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1CC46-CF14-409E-B280-B9E07DC34B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17286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>
                <a:latin typeface="+mn-lt"/>
              </a:rPr>
              <a:t>HRANA V SMETEH</a:t>
            </a:r>
            <a:br>
              <a:rPr lang="sl-SI" dirty="0" smtClean="0">
                <a:latin typeface="+mn-lt"/>
              </a:rPr>
            </a:br>
            <a:r>
              <a:rPr lang="sl-SI" dirty="0" smtClean="0">
                <a:latin typeface="+mn-lt"/>
              </a:rPr>
              <a:t>ALI </a:t>
            </a:r>
            <a:br>
              <a:rPr lang="sl-SI" dirty="0" smtClean="0">
                <a:latin typeface="+mn-lt"/>
              </a:rPr>
            </a:br>
            <a:r>
              <a:rPr lang="sl-SI" dirty="0" smtClean="0">
                <a:latin typeface="+mn-lt"/>
              </a:rPr>
              <a:t> HRANA </a:t>
            </a:r>
            <a:r>
              <a:rPr lang="sl-SI" dirty="0" smtClean="0">
                <a:solidFill>
                  <a:srgbClr val="FF0000"/>
                </a:solidFill>
                <a:latin typeface="+mn-lt"/>
              </a:rPr>
              <a:t>NE</a:t>
            </a:r>
            <a:r>
              <a:rPr lang="sl-SI" dirty="0" smtClean="0">
                <a:latin typeface="+mn-lt"/>
              </a:rPr>
              <a:t> V SMETEH</a:t>
            </a:r>
            <a:endParaRPr lang="sl-SI" dirty="0">
              <a:latin typeface="+mn-lt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8842663" y="5960775"/>
            <a:ext cx="2843645" cy="398462"/>
          </a:xfrm>
        </p:spPr>
        <p:txBody>
          <a:bodyPr>
            <a:normAutofit lnSpcReduction="10000"/>
          </a:bodyPr>
          <a:lstStyle/>
          <a:p>
            <a:r>
              <a:rPr lang="sl-SI" dirty="0" smtClean="0"/>
              <a:t>ENEJ KAVČIČ, 8.A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60156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b="1" dirty="0" smtClean="0"/>
              <a:t>PRIPRAVA SOLATE IZ OSTANKOV HRANE</a:t>
            </a:r>
            <a:endParaRPr lang="sl-SI" sz="3600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l-SI" sz="1600" dirty="0"/>
              <a:t>d</a:t>
            </a:r>
            <a:r>
              <a:rPr lang="sl-SI" sz="1600" dirty="0" smtClean="0"/>
              <a:t>oma je ostalo: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sz="1600" dirty="0"/>
              <a:t>n</a:t>
            </a:r>
            <a:r>
              <a:rPr lang="sl-SI" sz="1600" dirty="0" smtClean="0"/>
              <a:t>ekaj listov solate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sz="1600" dirty="0" smtClean="0"/>
              <a:t>1/2 bučke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sz="1600" dirty="0" smtClean="0"/>
              <a:t>3/4 paprike (rdeča, rumena, zelena)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sz="1600" dirty="0" smtClean="0"/>
              <a:t>toast</a:t>
            </a:r>
          </a:p>
          <a:p>
            <a:pPr marL="0" indent="0">
              <a:buNone/>
            </a:pPr>
            <a:endParaRPr lang="sl-SI" sz="1400" dirty="0" smtClean="0"/>
          </a:p>
        </p:txBody>
      </p:sp>
      <p:pic>
        <p:nvPicPr>
          <p:cNvPr id="26" name="Picture 14"/>
          <p:cNvPicPr/>
          <p:nvPr/>
        </p:nvPicPr>
        <p:blipFill>
          <a:blip r:embed="rId2"/>
          <a:stretch>
            <a:fillRect/>
          </a:stretch>
        </p:blipFill>
        <p:spPr>
          <a:xfrm rot="5399999">
            <a:off x="6967768" y="1933576"/>
            <a:ext cx="5391408" cy="4135436"/>
          </a:xfrm>
          <a:prstGeom prst="rect">
            <a:avLst/>
          </a:prstGeom>
        </p:spPr>
      </p:pic>
      <p:pic>
        <p:nvPicPr>
          <p:cNvPr id="27" name="Picture 14"/>
          <p:cNvPicPr/>
          <p:nvPr/>
        </p:nvPicPr>
        <p:blipFill>
          <a:blip r:embed="rId3"/>
          <a:stretch>
            <a:fillRect/>
          </a:stretch>
        </p:blipFill>
        <p:spPr>
          <a:xfrm rot="5399999">
            <a:off x="3339819" y="3480154"/>
            <a:ext cx="3081033" cy="3352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599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47255" y="474807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l-SI" sz="1600" dirty="0"/>
              <a:t>o</a:t>
            </a:r>
            <a:r>
              <a:rPr lang="sl-SI" sz="1600" dirty="0" smtClean="0"/>
              <a:t>čistim solato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sz="1600" dirty="0"/>
              <a:t>n</a:t>
            </a:r>
            <a:r>
              <a:rPr lang="sl-SI" sz="1600" dirty="0" smtClean="0"/>
              <a:t>arežem papriko in bučke na koščke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sz="1600" dirty="0"/>
              <a:t>j</a:t>
            </a:r>
            <a:r>
              <a:rPr lang="sl-SI" sz="1600" dirty="0" smtClean="0"/>
              <a:t>ih na olju prepražim in začinim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sz="1600" dirty="0" smtClean="0"/>
              <a:t>(dodajte začimbe ki so vam všeč,</a:t>
            </a:r>
          </a:p>
          <a:p>
            <a:pPr marL="0" indent="0">
              <a:buNone/>
            </a:pPr>
            <a:r>
              <a:rPr lang="sl-SI" sz="1600" dirty="0" smtClean="0"/>
              <a:t>      jaz dodam sol, poper, kurkumo  in česen)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sz="1600" dirty="0"/>
              <a:t>s</a:t>
            </a:r>
            <a:r>
              <a:rPr lang="sl-SI" sz="1600" dirty="0" smtClean="0"/>
              <a:t>pečem </a:t>
            </a:r>
            <a:r>
              <a:rPr lang="sl-SI" sz="1600" dirty="0" err="1" smtClean="0"/>
              <a:t>croutonse</a:t>
            </a:r>
            <a:r>
              <a:rPr lang="sl-SI" sz="1600" dirty="0" smtClean="0"/>
              <a:t> iz toasta</a:t>
            </a:r>
            <a:endParaRPr lang="sl-SI" sz="1600" dirty="0"/>
          </a:p>
        </p:txBody>
      </p:sp>
      <p:pic>
        <p:nvPicPr>
          <p:cNvPr id="4" name="Picture 14"/>
          <p:cNvPicPr/>
          <p:nvPr/>
        </p:nvPicPr>
        <p:blipFill>
          <a:blip r:embed="rId2"/>
          <a:stretch>
            <a:fillRect/>
          </a:stretch>
        </p:blipFill>
        <p:spPr>
          <a:xfrm rot="5399999">
            <a:off x="967654" y="3579596"/>
            <a:ext cx="3667990" cy="2888817"/>
          </a:xfrm>
          <a:prstGeom prst="rect">
            <a:avLst/>
          </a:prstGeom>
        </p:spPr>
      </p:pic>
      <p:pic>
        <p:nvPicPr>
          <p:cNvPr id="5" name="Picture 14"/>
          <p:cNvPicPr/>
          <p:nvPr/>
        </p:nvPicPr>
        <p:blipFill>
          <a:blip r:embed="rId3"/>
          <a:stretch>
            <a:fillRect/>
          </a:stretch>
        </p:blipFill>
        <p:spPr>
          <a:xfrm rot="5399999">
            <a:off x="4407348" y="525316"/>
            <a:ext cx="3377306" cy="2587047"/>
          </a:xfrm>
          <a:prstGeom prst="rect">
            <a:avLst/>
          </a:prstGeom>
        </p:spPr>
      </p:pic>
      <p:pic>
        <p:nvPicPr>
          <p:cNvPr id="6" name="Picture 14"/>
          <p:cNvPicPr/>
          <p:nvPr/>
        </p:nvPicPr>
        <p:blipFill>
          <a:blip r:embed="rId4"/>
          <a:stretch>
            <a:fillRect/>
          </a:stretch>
        </p:blipFill>
        <p:spPr>
          <a:xfrm rot="5399999">
            <a:off x="8407400" y="3890513"/>
            <a:ext cx="3111645" cy="2334347"/>
          </a:xfrm>
          <a:prstGeom prst="rect">
            <a:avLst/>
          </a:prstGeom>
        </p:spPr>
      </p:pic>
      <p:pic>
        <p:nvPicPr>
          <p:cNvPr id="8" name="Picture 14"/>
          <p:cNvPicPr/>
          <p:nvPr/>
        </p:nvPicPr>
        <p:blipFill>
          <a:blip r:embed="rId5"/>
          <a:stretch>
            <a:fillRect/>
          </a:stretch>
        </p:blipFill>
        <p:spPr>
          <a:xfrm rot="5399999">
            <a:off x="8189050" y="61330"/>
            <a:ext cx="3070215" cy="2947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029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19992" y="526761"/>
            <a:ext cx="6477000" cy="637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1600" dirty="0" smtClean="0"/>
              <a:t>ko se vse ohladi, stresemo v skledo, začinim s kisom in oljem in ….</a:t>
            </a:r>
            <a:endParaRPr lang="sl-SI" sz="1600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7599218" y="5644896"/>
            <a:ext cx="6315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 smtClean="0"/>
              <a:t> DOBER TEK</a:t>
            </a:r>
            <a:endParaRPr lang="sl-SI" sz="3200" dirty="0"/>
          </a:p>
        </p:txBody>
      </p:sp>
      <p:pic>
        <p:nvPicPr>
          <p:cNvPr id="5" name="Picture 14"/>
          <p:cNvPicPr/>
          <p:nvPr/>
        </p:nvPicPr>
        <p:blipFill>
          <a:blip r:embed="rId2"/>
          <a:stretch>
            <a:fillRect/>
          </a:stretch>
        </p:blipFill>
        <p:spPr>
          <a:xfrm rot="5399999">
            <a:off x="6830293" y="1180994"/>
            <a:ext cx="4480976" cy="4446826"/>
          </a:xfrm>
          <a:prstGeom prst="rect">
            <a:avLst/>
          </a:prstGeom>
        </p:spPr>
      </p:pic>
      <p:pic>
        <p:nvPicPr>
          <p:cNvPr id="6" name="Picture 14"/>
          <p:cNvPicPr/>
          <p:nvPr/>
        </p:nvPicPr>
        <p:blipFill>
          <a:blip r:embed="rId3"/>
          <a:stretch>
            <a:fillRect/>
          </a:stretch>
        </p:blipFill>
        <p:spPr>
          <a:xfrm rot="5399999">
            <a:off x="929667" y="1667628"/>
            <a:ext cx="4130101" cy="4047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098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87</Words>
  <Application>Microsoft Office PowerPoint</Application>
  <PresentationFormat>Širokozaslonsko</PresentationFormat>
  <Paragraphs>16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Officeova tema</vt:lpstr>
      <vt:lpstr>HRANA V SMETEH ALI   HRANA NE V SMETEH</vt:lpstr>
      <vt:lpstr>PRIPRAVA SOLATE IZ OSTANKOV HRANE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HRANA V SMETEH ALI   HRANA NE V SMETEH</dc:title>
  <dc:creator>SIMONA</dc:creator>
  <cp:lastModifiedBy>SIMONA</cp:lastModifiedBy>
  <cp:revision>8</cp:revision>
  <dcterms:created xsi:type="dcterms:W3CDTF">2020-04-24T14:34:18Z</dcterms:created>
  <dcterms:modified xsi:type="dcterms:W3CDTF">2020-04-24T15:23:09Z</dcterms:modified>
</cp:coreProperties>
</file>